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DD7457C-81A4-F84F-8FD0-E98BC6CABBFE}" v="5" dt="2025-12-19T19:52:27.59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09" d="100"/>
          <a:sy n="109" d="100"/>
        </p:scale>
        <p:origin x="208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i Sugar" userId="bdd438c8-dc53-4b59-a0c8-15f2a9c75aa0" providerId="ADAL" clId="{AC354251-8927-50F4-95E2-F36BE583414D}"/>
    <pc:docChg chg="undo custSel addSld delSld modSld modMainMaster">
      <pc:chgData name="Ami Sugar" userId="bdd438c8-dc53-4b59-a0c8-15f2a9c75aa0" providerId="ADAL" clId="{AC354251-8927-50F4-95E2-F36BE583414D}" dt="2025-12-19T19:52:36.195" v="16" actId="478"/>
      <pc:docMkLst>
        <pc:docMk/>
      </pc:docMkLst>
      <pc:sldChg chg="addSp delSp modSp mod">
        <pc:chgData name="Ami Sugar" userId="bdd438c8-dc53-4b59-a0c8-15f2a9c75aa0" providerId="ADAL" clId="{AC354251-8927-50F4-95E2-F36BE583414D}" dt="2025-12-19T19:52:36.195" v="16" actId="478"/>
        <pc:sldMkLst>
          <pc:docMk/>
          <pc:sldMk cId="1143099486" sldId="256"/>
        </pc:sldMkLst>
        <pc:spChg chg="add del mod">
          <ac:chgData name="Ami Sugar" userId="bdd438c8-dc53-4b59-a0c8-15f2a9c75aa0" providerId="ADAL" clId="{AC354251-8927-50F4-95E2-F36BE583414D}" dt="2025-12-19T19:52:34.249" v="15" actId="478"/>
          <ac:spMkLst>
            <pc:docMk/>
            <pc:sldMk cId="1143099486" sldId="256"/>
            <ac:spMk id="2" creationId="{2239E5C9-3682-4768-58E5-805B23CEA6A0}"/>
          </ac:spMkLst>
        </pc:spChg>
        <pc:picChg chg="del mod">
          <ac:chgData name="Ami Sugar" userId="bdd438c8-dc53-4b59-a0c8-15f2a9c75aa0" providerId="ADAL" clId="{AC354251-8927-50F4-95E2-F36BE583414D}" dt="2025-12-19T19:52:36.195" v="16" actId="478"/>
          <ac:picMkLst>
            <pc:docMk/>
            <pc:sldMk cId="1143099486" sldId="256"/>
            <ac:picMk id="6" creationId="{1E6FA7B4-46B7-5F34-BB63-1C1BDDF2835F}"/>
          </ac:picMkLst>
        </pc:picChg>
      </pc:sldChg>
      <pc:sldChg chg="addSp delSp modSp add del mod">
        <pc:chgData name="Ami Sugar" userId="bdd438c8-dc53-4b59-a0c8-15f2a9c75aa0" providerId="ADAL" clId="{AC354251-8927-50F4-95E2-F36BE583414D}" dt="2025-12-19T19:48:43.863" v="7" actId="2696"/>
        <pc:sldMkLst>
          <pc:docMk/>
          <pc:sldMk cId="1104649068" sldId="257"/>
        </pc:sldMkLst>
        <pc:spChg chg="add del mod">
          <ac:chgData name="Ami Sugar" userId="bdd438c8-dc53-4b59-a0c8-15f2a9c75aa0" providerId="ADAL" clId="{AC354251-8927-50F4-95E2-F36BE583414D}" dt="2025-12-19T19:48:15.539" v="5"/>
          <ac:spMkLst>
            <pc:docMk/>
            <pc:sldMk cId="1104649068" sldId="257"/>
            <ac:spMk id="2" creationId="{BC838FFC-22E1-FBFB-E5BB-836C07FA2909}"/>
          </ac:spMkLst>
        </pc:spChg>
      </pc:sldChg>
      <pc:sldMasterChg chg="modSldLayout">
        <pc:chgData name="Ami Sugar" userId="bdd438c8-dc53-4b59-a0c8-15f2a9c75aa0" providerId="ADAL" clId="{AC354251-8927-50F4-95E2-F36BE583414D}" dt="2025-12-19T19:48:34.730" v="6" actId="14826"/>
        <pc:sldMasterMkLst>
          <pc:docMk/>
          <pc:sldMasterMk cId="2470738024" sldId="2147483648"/>
        </pc:sldMasterMkLst>
        <pc:sldLayoutChg chg="modSp mod">
          <pc:chgData name="Ami Sugar" userId="bdd438c8-dc53-4b59-a0c8-15f2a9c75aa0" providerId="ADAL" clId="{AC354251-8927-50F4-95E2-F36BE583414D}" dt="2025-12-19T19:48:34.730" v="6" actId="14826"/>
          <pc:sldLayoutMkLst>
            <pc:docMk/>
            <pc:sldMasterMk cId="2470738024" sldId="2147483648"/>
            <pc:sldLayoutMk cId="1306362705" sldId="2147483649"/>
          </pc:sldLayoutMkLst>
          <pc:picChg chg="mod">
            <ac:chgData name="Ami Sugar" userId="bdd438c8-dc53-4b59-a0c8-15f2a9c75aa0" providerId="ADAL" clId="{AC354251-8927-50F4-95E2-F36BE583414D}" dt="2025-12-19T19:48:34.730" v="6" actId="14826"/>
            <ac:picMkLst>
              <pc:docMk/>
              <pc:sldMasterMk cId="2470738024" sldId="2147483648"/>
              <pc:sldLayoutMk cId="1306362705" sldId="2147483649"/>
              <ac:picMk id="8" creationId="{FBD7FB37-5C2B-BF78-971F-AED16EDE5112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984426-3C30-E127-B49D-E23016E7D2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0F327-7EC7-ED41-B427-BB63AB9E10BB}" type="datetimeFigureOut">
              <a:rPr lang="en-US" smtClean="0"/>
              <a:t>12/19/25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6F9A9E-4BD9-1BC4-2FD9-135754AA22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2CA19F-AF5A-DD18-4A87-67205A275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686F7-A62D-5E42-A74D-F2561736EA6C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BD7FB37-5C2B-BF78-971F-AED16EDE51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821" y="-1"/>
            <a:ext cx="12186355" cy="6861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3627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BFB4B5-C19B-A865-DE49-37B7145D31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637682-0843-86B5-2BA1-C69EFE62C8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8DB3A5-7213-6937-688E-BD39B9008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0F327-7EC7-ED41-B427-BB63AB9E10BB}" type="datetimeFigureOut">
              <a:rPr lang="en-US" smtClean="0"/>
              <a:t>12/19/25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CFFC6C-52C1-3563-EE62-F7BE88A87F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7E1FE8-5A22-3C42-4B5F-D9E11B351F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686F7-A62D-5E42-A74D-F2561736EA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073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D0E6CB0-88AB-ADD3-D00B-7BEE1DC8D6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9C5CC5-7864-D9A1-D9D1-D484F100E0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8F76ED-7B9D-9C0C-8782-99D2ABA328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0F327-7EC7-ED41-B427-BB63AB9E10BB}" type="datetimeFigureOut">
              <a:rPr lang="en-US" smtClean="0"/>
              <a:t>12/19/25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811515-C464-E0DC-9F25-F1B786BF2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3C5BA4-B76E-DED1-4728-223CBBDBF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686F7-A62D-5E42-A74D-F2561736EA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98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7D5DC0-7C55-4321-F9AD-BD1A479BAB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6A8C9B-18F2-3A58-E221-F9EA11FB9B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4F92DA-0706-7FCC-81E3-09D896D5EC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0F327-7EC7-ED41-B427-BB63AB9E10BB}" type="datetimeFigureOut">
              <a:rPr lang="en-US" smtClean="0"/>
              <a:t>12/19/25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EF5A2C-B484-66C5-E2D0-891309303B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272AB3-B252-A465-5DBA-F9FE14E98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686F7-A62D-5E42-A74D-F2561736EA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71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D61ED0-B302-DD54-D850-7E7E30BBB4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943436-9ED1-4385-9D1E-416B2F991E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38A32F-375D-EF35-3178-513426F1A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0F327-7EC7-ED41-B427-BB63AB9E10BB}" type="datetimeFigureOut">
              <a:rPr lang="en-US" smtClean="0"/>
              <a:t>12/19/25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CAFC4A-8C88-AFAC-6098-FDCD037C3C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FD1269-B1E2-614B-F984-D458FA913F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686F7-A62D-5E42-A74D-F2561736EA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275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50D928-BD32-9510-6753-8CCCFEA30A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7EC778-194C-5234-DFFC-EACDF091A2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D38D6F2-4E6C-CC2E-C4B1-79B8BD7789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E0A1FB-9BFC-7E08-5CD3-DFBB2FF9F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0F327-7EC7-ED41-B427-BB63AB9E10BB}" type="datetimeFigureOut">
              <a:rPr lang="en-US" smtClean="0"/>
              <a:t>12/19/25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3394C2-E7C9-4BC6-4CC6-8474825773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2F1A17-8759-7C2E-327C-110CBBE25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686F7-A62D-5E42-A74D-F2561736EA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070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BF5C0C-E930-468F-3B26-A2A42886E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1D2F04-AB45-BAA1-51CC-14F3207426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1F2E46-197E-C311-DEEF-4F88FCFF5D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0E7F1BA-076F-87EC-A3DA-6D3C6743CB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5A04F51-11FB-0A30-AD61-3C9F373D9E2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23533C-A398-5579-F63D-BE64CAA56E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0F327-7EC7-ED41-B427-BB63AB9E10BB}" type="datetimeFigureOut">
              <a:rPr lang="en-US" smtClean="0"/>
              <a:t>12/19/25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9C9EFAB-EC7C-D52D-823E-761217106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DDACCD0-08AB-53FB-D160-01868AAEFA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686F7-A62D-5E42-A74D-F2561736EA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4965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FCCCAC-7E16-4D30-2C67-FB3515340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4C46350-963C-8843-7619-B485AF18D9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0F327-7EC7-ED41-B427-BB63AB9E10BB}" type="datetimeFigureOut">
              <a:rPr lang="en-US" smtClean="0"/>
              <a:t>12/19/25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9909E3-FE65-D284-E2EF-879365F1C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506F99D-53AD-80F9-B99B-0CBDA0ED6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686F7-A62D-5E42-A74D-F2561736EA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8345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1A91A4B-20D7-3801-3738-5F4C26816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0F327-7EC7-ED41-B427-BB63AB9E10BB}" type="datetimeFigureOut">
              <a:rPr lang="en-US" smtClean="0"/>
              <a:t>12/19/25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729593-ECC3-8C65-5490-CAD1320FB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D30E3E-CE5D-FA1B-11E3-F72D0DDE05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686F7-A62D-5E42-A74D-F2561736EA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0949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D5078F-DD80-BADA-B235-2CE7432368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18012F-11B8-7314-09A8-B8D6A51E7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5CBE3E-18E8-C21D-0681-C235029DE1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81E0F6-59B3-BD62-E595-ADF38D877F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0F327-7EC7-ED41-B427-BB63AB9E10BB}" type="datetimeFigureOut">
              <a:rPr lang="en-US" smtClean="0"/>
              <a:t>12/19/25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603281-9595-87B3-BA0D-DB37B73338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8BDF45-20BE-D252-653E-0178B0499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686F7-A62D-5E42-A74D-F2561736EA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954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ACF92C-4CD2-F43E-8170-EDAEC5118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A244F49-CCF1-84D5-95F5-BF10D330AA1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1BE74E-9D6F-A41D-CBEA-57EB62FC27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5B9D54-390A-B6B5-CBAF-EDD54D024E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0F327-7EC7-ED41-B427-BB63AB9E10BB}" type="datetimeFigureOut">
              <a:rPr lang="en-US" smtClean="0"/>
              <a:t>12/19/25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185541-60DB-F24F-A419-D2C3CB2277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92BD4B-3F80-313E-EEF0-7B19B41A4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686F7-A62D-5E42-A74D-F2561736EA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891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BDE84DC-974C-F970-F388-1B82F408D0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876336-0CFA-AD5F-6B01-9DECFF3900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1E3FD4-28CF-5434-5787-3B2A883E9E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E20F327-7EC7-ED41-B427-BB63AB9E10BB}" type="datetimeFigureOut">
              <a:rPr lang="en-US" smtClean="0"/>
              <a:t>12/19/25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ADA8C2-CEAD-D882-1EE5-AF8A469AC6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493C05-5B57-D4A5-CC0F-FBC58794A7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9B686F7-A62D-5E42-A74D-F2561736EA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738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30994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b208558-5c4e-4f6b-a9ee-42a9e2c26591" xsi:nil="true"/>
    <lcf76f155ced4ddcb4097134ff3c332f xmlns="7dd35c8b-ec80-4283-b5a7-0522b08cc564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B8853E46758A64B9E1A9E164B862B83" ma:contentTypeVersion="10" ma:contentTypeDescription="Create a new document." ma:contentTypeScope="" ma:versionID="fdb9946c07bab97fdca6cdd1f48cd527">
  <xsd:schema xmlns:xsd="http://www.w3.org/2001/XMLSchema" xmlns:xs="http://www.w3.org/2001/XMLSchema" xmlns:p="http://schemas.microsoft.com/office/2006/metadata/properties" xmlns:ns2="7dd35c8b-ec80-4283-b5a7-0522b08cc564" xmlns:ns3="0b208558-5c4e-4f6b-a9ee-42a9e2c26591" targetNamespace="http://schemas.microsoft.com/office/2006/metadata/properties" ma:root="true" ma:fieldsID="73f02427e977ed47b55d11e0b6b1c33d" ns2:_="" ns3:_="">
    <xsd:import namespace="7dd35c8b-ec80-4283-b5a7-0522b08cc564"/>
    <xsd:import namespace="0b208558-5c4e-4f6b-a9ee-42a9e2c265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d35c8b-ec80-4283-b5a7-0522b08cc56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98815802-758d-469a-8214-ca4c0db2f45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208558-5c4e-4f6b-a9ee-42a9e2c26591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eb4f0ff-a04b-402e-a618-22b78b34da0b}" ma:internalName="TaxCatchAll" ma:showField="CatchAllData" ma:web="0b208558-5c4e-4f6b-a9ee-42a9e2c265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4E10BFF-37B2-4050-99ED-2E9577E9BD5D}">
  <ds:schemaRefs>
    <ds:schemaRef ds:uri="http://purl.org/dc/dcmitype/"/>
    <ds:schemaRef ds:uri="http://purl.org/dc/terms/"/>
    <ds:schemaRef ds:uri="0b208558-5c4e-4f6b-a9ee-42a9e2c26591"/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7dd35c8b-ec80-4283-b5a7-0522b08cc564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C6150A90-45D4-4849-966A-1FC21C7DA93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d35c8b-ec80-4283-b5a7-0522b08cc564"/>
    <ds:schemaRef ds:uri="0b208558-5c4e-4f6b-a9ee-42a9e2c265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D025104-3795-401C-BC33-15D261025A2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Ami Sugar</dc:creator>
  <cp:lastModifiedBy>Ami Sugar</cp:lastModifiedBy>
  <cp:revision>2</cp:revision>
  <dcterms:created xsi:type="dcterms:W3CDTF">2025-12-15T16:28:16Z</dcterms:created>
  <dcterms:modified xsi:type="dcterms:W3CDTF">2025-12-19T20:01:16Z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0x0101006B8853E46758A64B9E1A9E164B862B83</vt:lpwstr>
  </property>
  <property fmtid="{D5CDD505-2E9C-101B-9397-08002B2CF9AE}" pid="3" name="MediaServiceImageTags">
    <vt:lpwstr/>
  </property>
</Properties>
</file>