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E3471-3B02-2728-6CF1-0E5E86027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825F7-E551-970B-69E2-2727FBE08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212DD-6E46-1B83-C0C2-5B4C260A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672F-67FA-2D40-831F-27F5E2ADB59C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2EFB3-744C-396E-FC4A-412BB013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3EA93-FC03-5F47-3EB8-2FFD4968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AF3E-BA10-8E47-A65C-122F44B3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6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B2B0-8272-7E2E-84F1-DB141826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750AB-6462-0B50-66C6-FB36F3E73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7A1A9-D684-0C48-3532-2F96976A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672F-67FA-2D40-831F-27F5E2ADB59C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889BD-1FE6-0DF9-5A4E-79B3F353F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1441B-FBDA-D441-874B-C8AD9D2AA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AF3E-BA10-8E47-A65C-122F44B3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8A239F-154B-EA3A-00BA-899D6C3160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96996-7222-371B-8AC1-851751CAA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6802A-0EAC-8E06-8CBF-7E25F2F68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672F-67FA-2D40-831F-27F5E2ADB59C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3B367-E900-D47C-6BFA-D3AF7AB4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6E517-A5F1-3ECD-1188-A5642B36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AF3E-BA10-8E47-A65C-122F44B3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5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8D94C-E05F-4BC0-6B28-64420B76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36555-D508-F50A-7195-A4FF38320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69B57-AE2D-0A73-1729-CC1B983B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672F-67FA-2D40-831F-27F5E2ADB59C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909C4-C15A-9E13-713D-70A3C1171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18249-3BB4-FB08-6C92-9B8D77AC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AF3E-BA10-8E47-A65C-122F44B3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4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B1BCF-92C1-E652-0740-CCD7EC94D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E8199-FD0B-95D0-8DC5-63CF3C164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E7198-FB9A-50AF-88AB-ED7EF6D2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672F-67FA-2D40-831F-27F5E2ADB59C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BD805-63A0-5C6C-9016-715069F8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B130E-0083-EE56-4D87-CC23D373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AF3E-BA10-8E47-A65C-122F44B3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0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71BDB-B711-AAF4-0AEA-A0162702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11F0D-69C2-10B2-9E96-3A0725188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23821-84DE-B4B2-8B63-9C23179D1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9B059-BCE4-14DC-E77B-DEA9747E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672F-67FA-2D40-831F-27F5E2ADB59C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8C7BF-5CAE-0681-67B3-FBA17E6D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A1D30-50C2-3176-815A-130CA796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AF3E-BA10-8E47-A65C-122F44B3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3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F8574-553B-CA58-E383-CCA424851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02810-F36D-9BB6-31D2-67B26E5D7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5E484-6A67-6396-D187-379EF4919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4F231-C32C-FB19-B128-165A18EEE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24C172-23BF-6F6B-F59E-A1078D3D7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8CDDDD-8B6B-09B5-1CE6-34E810679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672F-67FA-2D40-831F-27F5E2ADB59C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E50224-8BA6-C8EB-A486-AC58BF814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B8E6E4-0B67-9187-BD95-45184985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AF3E-BA10-8E47-A65C-122F44B3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2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B5826-21EF-9051-6895-47FC3CE1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38CF7B-D0EB-5F0A-3285-B5C54C1E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672F-67FA-2D40-831F-27F5E2ADB59C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C8B0F-1F5F-CFC3-85EE-6FEA6EC0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98520-CABA-6D8A-424B-A06A9BD6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AF3E-BA10-8E47-A65C-122F44B3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BF2460-76AE-7756-8065-A2FA2717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672F-67FA-2D40-831F-27F5E2ADB59C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B8FBD-8021-2D34-A8D7-AB49E2554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2B7A4-30B6-FB5D-3B14-B0E83E93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AF3E-BA10-8E47-A65C-122F44B3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B7F0E-A347-90A2-7B13-471AD53F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5CED6-55D8-F094-7365-347122F08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F56A3-1B81-9516-1245-2B02139F2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1076E-22D1-687F-CEC1-723DE648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672F-67FA-2D40-831F-27F5E2ADB59C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9A44B-730B-0D58-8691-56DAE1A4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1FFA9-4FAE-FD23-963C-AFBAA501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AF3E-BA10-8E47-A65C-122F44B3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7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36F9-F7B1-3093-BED7-255DCC2E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EB86A1-9ED0-2A2F-82E8-8AB699069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DC134-1E0E-8C07-E759-AD468EACE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289AF-431F-A404-647D-9F2F411F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672F-67FA-2D40-831F-27F5E2ADB59C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F05EF-2E03-CBC7-518A-F31F995A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B0F86-8817-F337-21B9-095AB4018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AF3E-BA10-8E47-A65C-122F44B3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0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0DC23-58AA-AB5A-6A74-A73AAF96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14E11-16A8-66AD-B0AE-7750DBC34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1D8EF-9418-260B-6196-6AA52854C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D3672F-67FA-2D40-831F-27F5E2ADB59C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56B22-AB72-D078-EB5A-24D6758D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9BA12-489C-AAD4-1E45-C44B3E1A2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81AF3E-BA10-8E47-A65C-122F44B3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5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258A7A-59D8-B4BA-5284-AC84A7E74B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3"/>
            <a:ext cx="12188952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03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Aedieno Aedieno</dc:creator>
  <cp:lastModifiedBy>Aedieno Aedieno</cp:lastModifiedBy>
  <cp:revision>2</cp:revision>
  <dcterms:created xsi:type="dcterms:W3CDTF">2024-10-02T17:30:28Z</dcterms:created>
  <dcterms:modified xsi:type="dcterms:W3CDTF">2024-10-22T14:13:37Z</dcterms:modified>
</cp:coreProperties>
</file>